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171" autoAdjust="0"/>
    <p:restoredTop sz="94660"/>
  </p:normalViewPr>
  <p:slideViewPr>
    <p:cSldViewPr snapToGrid="0">
      <p:cViewPr>
        <p:scale>
          <a:sx n="75" d="100"/>
          <a:sy n="75" d="100"/>
        </p:scale>
        <p:origin x="6"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41C4-448D-48D0-A3AA-C07043D502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F52FF1E-23E3-462A-9B46-E4E0C77537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8731995-0131-4F0C-BC0A-231579A89065}"/>
              </a:ext>
            </a:extLst>
          </p:cNvPr>
          <p:cNvSpPr>
            <a:spLocks noGrp="1"/>
          </p:cNvSpPr>
          <p:nvPr>
            <p:ph type="dt" sz="half" idx="10"/>
          </p:nvPr>
        </p:nvSpPr>
        <p:spPr/>
        <p:txBody>
          <a:bodyPr/>
          <a:lstStyle/>
          <a:p>
            <a:fld id="{74A4153E-EF91-48A2-909E-FCE4DE7013BE}" type="datetimeFigureOut">
              <a:rPr lang="en-GB" smtClean="0"/>
              <a:t>04/09/2023</a:t>
            </a:fld>
            <a:endParaRPr lang="en-GB"/>
          </a:p>
        </p:txBody>
      </p:sp>
      <p:sp>
        <p:nvSpPr>
          <p:cNvPr id="5" name="Footer Placeholder 4">
            <a:extLst>
              <a:ext uri="{FF2B5EF4-FFF2-40B4-BE49-F238E27FC236}">
                <a16:creationId xmlns:a16="http://schemas.microsoft.com/office/drawing/2014/main" id="{CD6BEDB2-5A02-4A24-AE04-F39C867DC5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864033-6D71-4FC0-AB93-8E16D601A3EE}"/>
              </a:ext>
            </a:extLst>
          </p:cNvPr>
          <p:cNvSpPr>
            <a:spLocks noGrp="1"/>
          </p:cNvSpPr>
          <p:nvPr>
            <p:ph type="sldNum" sz="quarter" idx="12"/>
          </p:nvPr>
        </p:nvSpPr>
        <p:spPr/>
        <p:txBody>
          <a:bodyPr/>
          <a:lstStyle/>
          <a:p>
            <a:fld id="{7E712016-EA1C-4FB5-8F32-46490A04485B}" type="slidenum">
              <a:rPr lang="en-GB" smtClean="0"/>
              <a:t>‹#›</a:t>
            </a:fld>
            <a:endParaRPr lang="en-GB"/>
          </a:p>
        </p:txBody>
      </p:sp>
    </p:spTree>
    <p:extLst>
      <p:ext uri="{BB962C8B-B14F-4D97-AF65-F5344CB8AC3E}">
        <p14:creationId xmlns:p14="http://schemas.microsoft.com/office/powerpoint/2010/main" val="841731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7B828-84F2-4DF0-AFC3-44D9B919995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F61BB5-B408-4B92-92E0-A82AE2F1A2E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5955FB-3377-4E58-AEC6-C524D02CD027}"/>
              </a:ext>
            </a:extLst>
          </p:cNvPr>
          <p:cNvSpPr>
            <a:spLocks noGrp="1"/>
          </p:cNvSpPr>
          <p:nvPr>
            <p:ph type="dt" sz="half" idx="10"/>
          </p:nvPr>
        </p:nvSpPr>
        <p:spPr/>
        <p:txBody>
          <a:bodyPr/>
          <a:lstStyle/>
          <a:p>
            <a:fld id="{74A4153E-EF91-48A2-909E-FCE4DE7013BE}" type="datetimeFigureOut">
              <a:rPr lang="en-GB" smtClean="0"/>
              <a:t>04/09/2023</a:t>
            </a:fld>
            <a:endParaRPr lang="en-GB"/>
          </a:p>
        </p:txBody>
      </p:sp>
      <p:sp>
        <p:nvSpPr>
          <p:cNvPr id="5" name="Footer Placeholder 4">
            <a:extLst>
              <a:ext uri="{FF2B5EF4-FFF2-40B4-BE49-F238E27FC236}">
                <a16:creationId xmlns:a16="http://schemas.microsoft.com/office/drawing/2014/main" id="{D00FF6D7-9062-4FAD-A58B-F0D4D4508E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1A5457-64CB-4DB1-8A50-B466211961EC}"/>
              </a:ext>
            </a:extLst>
          </p:cNvPr>
          <p:cNvSpPr>
            <a:spLocks noGrp="1"/>
          </p:cNvSpPr>
          <p:nvPr>
            <p:ph type="sldNum" sz="quarter" idx="12"/>
          </p:nvPr>
        </p:nvSpPr>
        <p:spPr/>
        <p:txBody>
          <a:bodyPr/>
          <a:lstStyle/>
          <a:p>
            <a:fld id="{7E712016-EA1C-4FB5-8F32-46490A04485B}" type="slidenum">
              <a:rPr lang="en-GB" smtClean="0"/>
              <a:t>‹#›</a:t>
            </a:fld>
            <a:endParaRPr lang="en-GB"/>
          </a:p>
        </p:txBody>
      </p:sp>
    </p:spTree>
    <p:extLst>
      <p:ext uri="{BB962C8B-B14F-4D97-AF65-F5344CB8AC3E}">
        <p14:creationId xmlns:p14="http://schemas.microsoft.com/office/powerpoint/2010/main" val="3953283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766BD3-2B22-4CF6-8F07-AD70DB4198F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7AAD82-7CA1-4A7B-A69C-428FFAAB730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D804E5-E531-4E10-9B23-B6C84E1946D4}"/>
              </a:ext>
            </a:extLst>
          </p:cNvPr>
          <p:cNvSpPr>
            <a:spLocks noGrp="1"/>
          </p:cNvSpPr>
          <p:nvPr>
            <p:ph type="dt" sz="half" idx="10"/>
          </p:nvPr>
        </p:nvSpPr>
        <p:spPr/>
        <p:txBody>
          <a:bodyPr/>
          <a:lstStyle/>
          <a:p>
            <a:fld id="{74A4153E-EF91-48A2-909E-FCE4DE7013BE}" type="datetimeFigureOut">
              <a:rPr lang="en-GB" smtClean="0"/>
              <a:t>04/09/2023</a:t>
            </a:fld>
            <a:endParaRPr lang="en-GB"/>
          </a:p>
        </p:txBody>
      </p:sp>
      <p:sp>
        <p:nvSpPr>
          <p:cNvPr id="5" name="Footer Placeholder 4">
            <a:extLst>
              <a:ext uri="{FF2B5EF4-FFF2-40B4-BE49-F238E27FC236}">
                <a16:creationId xmlns:a16="http://schemas.microsoft.com/office/drawing/2014/main" id="{3C81427B-FD19-4277-8D9C-1ED5F9F216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CBDF83-7E22-4E9E-A916-E9E9C30739F2}"/>
              </a:ext>
            </a:extLst>
          </p:cNvPr>
          <p:cNvSpPr>
            <a:spLocks noGrp="1"/>
          </p:cNvSpPr>
          <p:nvPr>
            <p:ph type="sldNum" sz="quarter" idx="12"/>
          </p:nvPr>
        </p:nvSpPr>
        <p:spPr/>
        <p:txBody>
          <a:bodyPr/>
          <a:lstStyle/>
          <a:p>
            <a:fld id="{7E712016-EA1C-4FB5-8F32-46490A04485B}" type="slidenum">
              <a:rPr lang="en-GB" smtClean="0"/>
              <a:t>‹#›</a:t>
            </a:fld>
            <a:endParaRPr lang="en-GB"/>
          </a:p>
        </p:txBody>
      </p:sp>
    </p:spTree>
    <p:extLst>
      <p:ext uri="{BB962C8B-B14F-4D97-AF65-F5344CB8AC3E}">
        <p14:creationId xmlns:p14="http://schemas.microsoft.com/office/powerpoint/2010/main" val="2338062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96EF7-53C2-4128-AF0A-BE6032F7078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B983521-ECA0-49DB-B35A-A7C075BE03A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E8CF47-F240-492B-BFA1-71FFEEB3D233}"/>
              </a:ext>
            </a:extLst>
          </p:cNvPr>
          <p:cNvSpPr>
            <a:spLocks noGrp="1"/>
          </p:cNvSpPr>
          <p:nvPr>
            <p:ph type="dt" sz="half" idx="10"/>
          </p:nvPr>
        </p:nvSpPr>
        <p:spPr/>
        <p:txBody>
          <a:bodyPr/>
          <a:lstStyle/>
          <a:p>
            <a:fld id="{74A4153E-EF91-48A2-909E-FCE4DE7013BE}" type="datetimeFigureOut">
              <a:rPr lang="en-GB" smtClean="0"/>
              <a:t>04/09/2023</a:t>
            </a:fld>
            <a:endParaRPr lang="en-GB"/>
          </a:p>
        </p:txBody>
      </p:sp>
      <p:sp>
        <p:nvSpPr>
          <p:cNvPr id="5" name="Footer Placeholder 4">
            <a:extLst>
              <a:ext uri="{FF2B5EF4-FFF2-40B4-BE49-F238E27FC236}">
                <a16:creationId xmlns:a16="http://schemas.microsoft.com/office/drawing/2014/main" id="{20FD8EAC-59D6-45C5-BFED-7F7154EB59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13F249-8BD9-4CC1-A305-16951F7102B2}"/>
              </a:ext>
            </a:extLst>
          </p:cNvPr>
          <p:cNvSpPr>
            <a:spLocks noGrp="1"/>
          </p:cNvSpPr>
          <p:nvPr>
            <p:ph type="sldNum" sz="quarter" idx="12"/>
          </p:nvPr>
        </p:nvSpPr>
        <p:spPr/>
        <p:txBody>
          <a:bodyPr/>
          <a:lstStyle/>
          <a:p>
            <a:fld id="{7E712016-EA1C-4FB5-8F32-46490A04485B}" type="slidenum">
              <a:rPr lang="en-GB" smtClean="0"/>
              <a:t>‹#›</a:t>
            </a:fld>
            <a:endParaRPr lang="en-GB"/>
          </a:p>
        </p:txBody>
      </p:sp>
    </p:spTree>
    <p:extLst>
      <p:ext uri="{BB962C8B-B14F-4D97-AF65-F5344CB8AC3E}">
        <p14:creationId xmlns:p14="http://schemas.microsoft.com/office/powerpoint/2010/main" val="172919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CE572-2888-4C58-88EE-E1968066A3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5CE9C4-89AD-4945-8155-03F605DB0E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8F89B7D-28BF-4DE2-9BE4-8AFEAD61DCBA}"/>
              </a:ext>
            </a:extLst>
          </p:cNvPr>
          <p:cNvSpPr>
            <a:spLocks noGrp="1"/>
          </p:cNvSpPr>
          <p:nvPr>
            <p:ph type="dt" sz="half" idx="10"/>
          </p:nvPr>
        </p:nvSpPr>
        <p:spPr/>
        <p:txBody>
          <a:bodyPr/>
          <a:lstStyle/>
          <a:p>
            <a:fld id="{74A4153E-EF91-48A2-909E-FCE4DE7013BE}" type="datetimeFigureOut">
              <a:rPr lang="en-GB" smtClean="0"/>
              <a:t>04/09/2023</a:t>
            </a:fld>
            <a:endParaRPr lang="en-GB"/>
          </a:p>
        </p:txBody>
      </p:sp>
      <p:sp>
        <p:nvSpPr>
          <p:cNvPr id="5" name="Footer Placeholder 4">
            <a:extLst>
              <a:ext uri="{FF2B5EF4-FFF2-40B4-BE49-F238E27FC236}">
                <a16:creationId xmlns:a16="http://schemas.microsoft.com/office/drawing/2014/main" id="{95644516-F7A7-4331-876B-FDED6E0AB9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3608FF-C1DA-4849-A76E-1C7F07207FFF}"/>
              </a:ext>
            </a:extLst>
          </p:cNvPr>
          <p:cNvSpPr>
            <a:spLocks noGrp="1"/>
          </p:cNvSpPr>
          <p:nvPr>
            <p:ph type="sldNum" sz="quarter" idx="12"/>
          </p:nvPr>
        </p:nvSpPr>
        <p:spPr/>
        <p:txBody>
          <a:bodyPr/>
          <a:lstStyle/>
          <a:p>
            <a:fld id="{7E712016-EA1C-4FB5-8F32-46490A04485B}" type="slidenum">
              <a:rPr lang="en-GB" smtClean="0"/>
              <a:t>‹#›</a:t>
            </a:fld>
            <a:endParaRPr lang="en-GB"/>
          </a:p>
        </p:txBody>
      </p:sp>
    </p:spTree>
    <p:extLst>
      <p:ext uri="{BB962C8B-B14F-4D97-AF65-F5344CB8AC3E}">
        <p14:creationId xmlns:p14="http://schemas.microsoft.com/office/powerpoint/2010/main" val="64288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5F0BB-7C92-4435-8A0E-A81803103F9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12667A-F385-4E72-B604-D5B0AA07D7F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72FFEFB-69A9-4ED5-AA6B-59357107857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88B24CB-FA89-4345-ADE6-68C2C3F43E27}"/>
              </a:ext>
            </a:extLst>
          </p:cNvPr>
          <p:cNvSpPr>
            <a:spLocks noGrp="1"/>
          </p:cNvSpPr>
          <p:nvPr>
            <p:ph type="dt" sz="half" idx="10"/>
          </p:nvPr>
        </p:nvSpPr>
        <p:spPr/>
        <p:txBody>
          <a:bodyPr/>
          <a:lstStyle/>
          <a:p>
            <a:fld id="{74A4153E-EF91-48A2-909E-FCE4DE7013BE}" type="datetimeFigureOut">
              <a:rPr lang="en-GB" smtClean="0"/>
              <a:t>04/09/2023</a:t>
            </a:fld>
            <a:endParaRPr lang="en-GB"/>
          </a:p>
        </p:txBody>
      </p:sp>
      <p:sp>
        <p:nvSpPr>
          <p:cNvPr id="6" name="Footer Placeholder 5">
            <a:extLst>
              <a:ext uri="{FF2B5EF4-FFF2-40B4-BE49-F238E27FC236}">
                <a16:creationId xmlns:a16="http://schemas.microsoft.com/office/drawing/2014/main" id="{B42A9DDB-7BBF-4D09-95E0-4F8C76921FA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AFA03CA-575D-4E1D-BCC0-BD221E3A95EB}"/>
              </a:ext>
            </a:extLst>
          </p:cNvPr>
          <p:cNvSpPr>
            <a:spLocks noGrp="1"/>
          </p:cNvSpPr>
          <p:nvPr>
            <p:ph type="sldNum" sz="quarter" idx="12"/>
          </p:nvPr>
        </p:nvSpPr>
        <p:spPr/>
        <p:txBody>
          <a:bodyPr/>
          <a:lstStyle/>
          <a:p>
            <a:fld id="{7E712016-EA1C-4FB5-8F32-46490A04485B}" type="slidenum">
              <a:rPr lang="en-GB" smtClean="0"/>
              <a:t>‹#›</a:t>
            </a:fld>
            <a:endParaRPr lang="en-GB"/>
          </a:p>
        </p:txBody>
      </p:sp>
    </p:spTree>
    <p:extLst>
      <p:ext uri="{BB962C8B-B14F-4D97-AF65-F5344CB8AC3E}">
        <p14:creationId xmlns:p14="http://schemas.microsoft.com/office/powerpoint/2010/main" val="609834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EE1CE-B278-44B2-85DD-01986098527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1CA343D-5693-4476-BE54-D2B310A70E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F8EF7AF-6B43-4990-A538-5A7A6E8B6D3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B9A5F0B-EC9F-4C0F-8F94-D199F44852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2AFA37B-C805-47FE-A77D-68D6A099BA6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7B59A6A-8E9F-44D0-B9F6-C6E07D1D7FC4}"/>
              </a:ext>
            </a:extLst>
          </p:cNvPr>
          <p:cNvSpPr>
            <a:spLocks noGrp="1"/>
          </p:cNvSpPr>
          <p:nvPr>
            <p:ph type="dt" sz="half" idx="10"/>
          </p:nvPr>
        </p:nvSpPr>
        <p:spPr/>
        <p:txBody>
          <a:bodyPr/>
          <a:lstStyle/>
          <a:p>
            <a:fld id="{74A4153E-EF91-48A2-909E-FCE4DE7013BE}" type="datetimeFigureOut">
              <a:rPr lang="en-GB" smtClean="0"/>
              <a:t>04/09/2023</a:t>
            </a:fld>
            <a:endParaRPr lang="en-GB"/>
          </a:p>
        </p:txBody>
      </p:sp>
      <p:sp>
        <p:nvSpPr>
          <p:cNvPr id="8" name="Footer Placeholder 7">
            <a:extLst>
              <a:ext uri="{FF2B5EF4-FFF2-40B4-BE49-F238E27FC236}">
                <a16:creationId xmlns:a16="http://schemas.microsoft.com/office/drawing/2014/main" id="{0748D225-CE9C-405B-AC56-3C1998ED6AD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4B9A7C6-E172-4415-BE47-C5B2DB2FBE7E}"/>
              </a:ext>
            </a:extLst>
          </p:cNvPr>
          <p:cNvSpPr>
            <a:spLocks noGrp="1"/>
          </p:cNvSpPr>
          <p:nvPr>
            <p:ph type="sldNum" sz="quarter" idx="12"/>
          </p:nvPr>
        </p:nvSpPr>
        <p:spPr/>
        <p:txBody>
          <a:bodyPr/>
          <a:lstStyle/>
          <a:p>
            <a:fld id="{7E712016-EA1C-4FB5-8F32-46490A04485B}" type="slidenum">
              <a:rPr lang="en-GB" smtClean="0"/>
              <a:t>‹#›</a:t>
            </a:fld>
            <a:endParaRPr lang="en-GB"/>
          </a:p>
        </p:txBody>
      </p:sp>
    </p:spTree>
    <p:extLst>
      <p:ext uri="{BB962C8B-B14F-4D97-AF65-F5344CB8AC3E}">
        <p14:creationId xmlns:p14="http://schemas.microsoft.com/office/powerpoint/2010/main" val="1765622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5915F-5E67-4458-B41A-E66E7B47F65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B651FF2-A0D3-4B8F-A447-CCAF8FC1BC04}"/>
              </a:ext>
            </a:extLst>
          </p:cNvPr>
          <p:cNvSpPr>
            <a:spLocks noGrp="1"/>
          </p:cNvSpPr>
          <p:nvPr>
            <p:ph type="dt" sz="half" idx="10"/>
          </p:nvPr>
        </p:nvSpPr>
        <p:spPr/>
        <p:txBody>
          <a:bodyPr/>
          <a:lstStyle/>
          <a:p>
            <a:fld id="{74A4153E-EF91-48A2-909E-FCE4DE7013BE}" type="datetimeFigureOut">
              <a:rPr lang="en-GB" smtClean="0"/>
              <a:t>04/09/2023</a:t>
            </a:fld>
            <a:endParaRPr lang="en-GB"/>
          </a:p>
        </p:txBody>
      </p:sp>
      <p:sp>
        <p:nvSpPr>
          <p:cNvPr id="4" name="Footer Placeholder 3">
            <a:extLst>
              <a:ext uri="{FF2B5EF4-FFF2-40B4-BE49-F238E27FC236}">
                <a16:creationId xmlns:a16="http://schemas.microsoft.com/office/drawing/2014/main" id="{D0CA363B-603B-4495-8CD6-32ABAF9F7DE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5BB19F3-42C7-4C4A-A9D5-05CB1FEFCC0B}"/>
              </a:ext>
            </a:extLst>
          </p:cNvPr>
          <p:cNvSpPr>
            <a:spLocks noGrp="1"/>
          </p:cNvSpPr>
          <p:nvPr>
            <p:ph type="sldNum" sz="quarter" idx="12"/>
          </p:nvPr>
        </p:nvSpPr>
        <p:spPr/>
        <p:txBody>
          <a:bodyPr/>
          <a:lstStyle/>
          <a:p>
            <a:fld id="{7E712016-EA1C-4FB5-8F32-46490A04485B}" type="slidenum">
              <a:rPr lang="en-GB" smtClean="0"/>
              <a:t>‹#›</a:t>
            </a:fld>
            <a:endParaRPr lang="en-GB"/>
          </a:p>
        </p:txBody>
      </p:sp>
    </p:spTree>
    <p:extLst>
      <p:ext uri="{BB962C8B-B14F-4D97-AF65-F5344CB8AC3E}">
        <p14:creationId xmlns:p14="http://schemas.microsoft.com/office/powerpoint/2010/main" val="3881963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ABF00F-7107-4269-9177-6F2D11652522}"/>
              </a:ext>
            </a:extLst>
          </p:cNvPr>
          <p:cNvSpPr>
            <a:spLocks noGrp="1"/>
          </p:cNvSpPr>
          <p:nvPr>
            <p:ph type="dt" sz="half" idx="10"/>
          </p:nvPr>
        </p:nvSpPr>
        <p:spPr/>
        <p:txBody>
          <a:bodyPr/>
          <a:lstStyle/>
          <a:p>
            <a:fld id="{74A4153E-EF91-48A2-909E-FCE4DE7013BE}" type="datetimeFigureOut">
              <a:rPr lang="en-GB" smtClean="0"/>
              <a:t>04/09/2023</a:t>
            </a:fld>
            <a:endParaRPr lang="en-GB"/>
          </a:p>
        </p:txBody>
      </p:sp>
      <p:sp>
        <p:nvSpPr>
          <p:cNvPr id="3" name="Footer Placeholder 2">
            <a:extLst>
              <a:ext uri="{FF2B5EF4-FFF2-40B4-BE49-F238E27FC236}">
                <a16:creationId xmlns:a16="http://schemas.microsoft.com/office/drawing/2014/main" id="{6EE1EC47-2ECB-48CF-92D6-BA94E00DCC2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715B720-C55F-401A-8FC0-34B40A1A6EFC}"/>
              </a:ext>
            </a:extLst>
          </p:cNvPr>
          <p:cNvSpPr>
            <a:spLocks noGrp="1"/>
          </p:cNvSpPr>
          <p:nvPr>
            <p:ph type="sldNum" sz="quarter" idx="12"/>
          </p:nvPr>
        </p:nvSpPr>
        <p:spPr/>
        <p:txBody>
          <a:bodyPr/>
          <a:lstStyle/>
          <a:p>
            <a:fld id="{7E712016-EA1C-4FB5-8F32-46490A04485B}" type="slidenum">
              <a:rPr lang="en-GB" smtClean="0"/>
              <a:t>‹#›</a:t>
            </a:fld>
            <a:endParaRPr lang="en-GB"/>
          </a:p>
        </p:txBody>
      </p:sp>
    </p:spTree>
    <p:extLst>
      <p:ext uri="{BB962C8B-B14F-4D97-AF65-F5344CB8AC3E}">
        <p14:creationId xmlns:p14="http://schemas.microsoft.com/office/powerpoint/2010/main" val="20090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E9DA-4337-48A2-B84E-61C078411D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1740B43-DB1C-486A-8331-1A33A241A1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3E6DEB1-0843-4D30-A8B7-A807E10C1F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ED62A1C-9C9D-479C-80BC-56B1F389A55D}"/>
              </a:ext>
            </a:extLst>
          </p:cNvPr>
          <p:cNvSpPr>
            <a:spLocks noGrp="1"/>
          </p:cNvSpPr>
          <p:nvPr>
            <p:ph type="dt" sz="half" idx="10"/>
          </p:nvPr>
        </p:nvSpPr>
        <p:spPr/>
        <p:txBody>
          <a:bodyPr/>
          <a:lstStyle/>
          <a:p>
            <a:fld id="{74A4153E-EF91-48A2-909E-FCE4DE7013BE}" type="datetimeFigureOut">
              <a:rPr lang="en-GB" smtClean="0"/>
              <a:t>04/09/2023</a:t>
            </a:fld>
            <a:endParaRPr lang="en-GB"/>
          </a:p>
        </p:txBody>
      </p:sp>
      <p:sp>
        <p:nvSpPr>
          <p:cNvPr id="6" name="Footer Placeholder 5">
            <a:extLst>
              <a:ext uri="{FF2B5EF4-FFF2-40B4-BE49-F238E27FC236}">
                <a16:creationId xmlns:a16="http://schemas.microsoft.com/office/drawing/2014/main" id="{029D2335-1D8C-42A2-A5CB-C2646D02F48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BB641B3-B27F-4604-9C5A-7F1220540485}"/>
              </a:ext>
            </a:extLst>
          </p:cNvPr>
          <p:cNvSpPr>
            <a:spLocks noGrp="1"/>
          </p:cNvSpPr>
          <p:nvPr>
            <p:ph type="sldNum" sz="quarter" idx="12"/>
          </p:nvPr>
        </p:nvSpPr>
        <p:spPr/>
        <p:txBody>
          <a:bodyPr/>
          <a:lstStyle/>
          <a:p>
            <a:fld id="{7E712016-EA1C-4FB5-8F32-46490A04485B}" type="slidenum">
              <a:rPr lang="en-GB" smtClean="0"/>
              <a:t>‹#›</a:t>
            </a:fld>
            <a:endParaRPr lang="en-GB"/>
          </a:p>
        </p:txBody>
      </p:sp>
    </p:spTree>
    <p:extLst>
      <p:ext uri="{BB962C8B-B14F-4D97-AF65-F5344CB8AC3E}">
        <p14:creationId xmlns:p14="http://schemas.microsoft.com/office/powerpoint/2010/main" val="338606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E0D95-F35F-43BD-B81C-3311CC62BD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16F4BCF-C369-4774-A294-3AFD80CC74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9BE228D-DF03-4B5B-ACB4-B5A76D2264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33CE9AB-4A1F-4225-847A-52B83965DEDA}"/>
              </a:ext>
            </a:extLst>
          </p:cNvPr>
          <p:cNvSpPr>
            <a:spLocks noGrp="1"/>
          </p:cNvSpPr>
          <p:nvPr>
            <p:ph type="dt" sz="half" idx="10"/>
          </p:nvPr>
        </p:nvSpPr>
        <p:spPr/>
        <p:txBody>
          <a:bodyPr/>
          <a:lstStyle/>
          <a:p>
            <a:fld id="{74A4153E-EF91-48A2-909E-FCE4DE7013BE}" type="datetimeFigureOut">
              <a:rPr lang="en-GB" smtClean="0"/>
              <a:t>04/09/2023</a:t>
            </a:fld>
            <a:endParaRPr lang="en-GB"/>
          </a:p>
        </p:txBody>
      </p:sp>
      <p:sp>
        <p:nvSpPr>
          <p:cNvPr id="6" name="Footer Placeholder 5">
            <a:extLst>
              <a:ext uri="{FF2B5EF4-FFF2-40B4-BE49-F238E27FC236}">
                <a16:creationId xmlns:a16="http://schemas.microsoft.com/office/drawing/2014/main" id="{6AF2F941-1409-4E40-B836-320BF08F415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C0DE5DD-A08F-4A3A-8469-5F4FB87B077F}"/>
              </a:ext>
            </a:extLst>
          </p:cNvPr>
          <p:cNvSpPr>
            <a:spLocks noGrp="1"/>
          </p:cNvSpPr>
          <p:nvPr>
            <p:ph type="sldNum" sz="quarter" idx="12"/>
          </p:nvPr>
        </p:nvSpPr>
        <p:spPr/>
        <p:txBody>
          <a:bodyPr/>
          <a:lstStyle/>
          <a:p>
            <a:fld id="{7E712016-EA1C-4FB5-8F32-46490A04485B}" type="slidenum">
              <a:rPr lang="en-GB" smtClean="0"/>
              <a:t>‹#›</a:t>
            </a:fld>
            <a:endParaRPr lang="en-GB"/>
          </a:p>
        </p:txBody>
      </p:sp>
    </p:spTree>
    <p:extLst>
      <p:ext uri="{BB962C8B-B14F-4D97-AF65-F5344CB8AC3E}">
        <p14:creationId xmlns:p14="http://schemas.microsoft.com/office/powerpoint/2010/main" val="2506775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7279C4-7898-49AB-96C7-CAA265F751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187C372-24B2-4C89-8A7B-0EF71B4B2D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A2D3D4-67ED-499D-B3E1-3E3179F2AE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A4153E-EF91-48A2-909E-FCE4DE7013BE}" type="datetimeFigureOut">
              <a:rPr lang="en-GB" smtClean="0"/>
              <a:t>04/09/2023</a:t>
            </a:fld>
            <a:endParaRPr lang="en-GB"/>
          </a:p>
        </p:txBody>
      </p:sp>
      <p:sp>
        <p:nvSpPr>
          <p:cNvPr id="5" name="Footer Placeholder 4">
            <a:extLst>
              <a:ext uri="{FF2B5EF4-FFF2-40B4-BE49-F238E27FC236}">
                <a16:creationId xmlns:a16="http://schemas.microsoft.com/office/drawing/2014/main" id="{8ABC922F-0AE1-4EA7-A93A-D1477A1D9D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68D2B49-13F9-428F-83D9-F4E18E5273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712016-EA1C-4FB5-8F32-46490A04485B}" type="slidenum">
              <a:rPr lang="en-GB" smtClean="0"/>
              <a:t>‹#›</a:t>
            </a:fld>
            <a:endParaRPr lang="en-GB"/>
          </a:p>
        </p:txBody>
      </p:sp>
    </p:spTree>
    <p:extLst>
      <p:ext uri="{BB962C8B-B14F-4D97-AF65-F5344CB8AC3E}">
        <p14:creationId xmlns:p14="http://schemas.microsoft.com/office/powerpoint/2010/main" val="977494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admin@mpsplymouth.net" TargetMode="External"/><Relationship Id="rId13"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hyperlink" Target="mailto:class2S@mpsplymouth.net" TargetMode="External"/><Relationship Id="rId12" Type="http://schemas.openxmlformats.org/officeDocument/2006/relationships/image" Target="../media/image6.jpeg"/><Relationship Id="rId17" Type="http://schemas.openxmlformats.org/officeDocument/2006/relationships/image" Target="../media/image11.jpeg"/><Relationship Id="rId2" Type="http://schemas.openxmlformats.org/officeDocument/2006/relationships/image" Target="../media/image1.png"/><Relationship Id="rId16"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hyperlink" Target="mailto:classP@mpsplymouth.net" TargetMode="External"/><Relationship Id="rId11" Type="http://schemas.openxmlformats.org/officeDocument/2006/relationships/image" Target="../media/image5.png"/><Relationship Id="rId5" Type="http://schemas.openxmlformats.org/officeDocument/2006/relationships/hyperlink" Target="mailto:classM@mpsplymouth.net" TargetMode="External"/><Relationship Id="rId15" Type="http://schemas.openxmlformats.org/officeDocument/2006/relationships/image" Target="../media/image9.jpeg"/><Relationship Id="rId10"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3.png"/><Relationship Id="rId1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https://lh4.googleusercontent.com/vdfB7qolfgLj2-tvLbOqQBNPQr5cQ9NeTNmHNflYJOOPHpeSfiTPYGCU-9Ijn5KvWUukg8A1CWDLJWNTQlTYn8s-Xm6IgcK8rvECMpUosCrD_bxJUXEi92zY0zzpCeGaQGA_cszGftc"/>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128423" y="82711"/>
            <a:ext cx="1456517" cy="1486085"/>
          </a:xfrm>
          <a:prstGeom prst="rect">
            <a:avLst/>
          </a:prstGeom>
          <a:noFill/>
          <a:ln>
            <a:noFill/>
          </a:ln>
        </p:spPr>
      </p:pic>
      <p:pic>
        <p:nvPicPr>
          <p:cNvPr id="1038" name="Picture 14" descr="50 Hand Drawn Comic Speech Bubbles Vector - Illustration (883x1000), Png Download"/>
          <p:cNvPicPr>
            <a:picLocks noChangeAspect="1" noChangeArrowheads="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b="29174"/>
          <a:stretch/>
        </p:blipFill>
        <p:spPr bwMode="auto">
          <a:xfrm>
            <a:off x="1304193" y="574767"/>
            <a:ext cx="5108331" cy="39392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460967" y="574767"/>
            <a:ext cx="184731" cy="646331"/>
          </a:xfrm>
          <a:prstGeom prst="rect">
            <a:avLst/>
          </a:prstGeom>
          <a:noFill/>
        </p:spPr>
        <p:txBody>
          <a:bodyPr wrap="none" rtlCol="0">
            <a:spAutoFit/>
          </a:bodyPr>
          <a:lstStyle/>
          <a:p>
            <a:endParaRPr lang="en-GB" dirty="0"/>
          </a:p>
          <a:p>
            <a:endParaRPr lang="en-GB" dirty="0"/>
          </a:p>
        </p:txBody>
      </p:sp>
      <p:sp>
        <p:nvSpPr>
          <p:cNvPr id="7" name="TextBox 6"/>
          <p:cNvSpPr txBox="1"/>
          <p:nvPr/>
        </p:nvSpPr>
        <p:spPr>
          <a:xfrm>
            <a:off x="2444464" y="1584685"/>
            <a:ext cx="3398932" cy="1600438"/>
          </a:xfrm>
          <a:prstGeom prst="rect">
            <a:avLst/>
          </a:prstGeom>
          <a:noFill/>
          <a:ln>
            <a:noFill/>
            <a:headEnd type="none" w="med" len="med"/>
            <a:tailEnd type="none" w="med" len="med"/>
          </a:ln>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000" b="1" dirty="0">
                <a:solidFill>
                  <a:srgbClr val="00B0F0"/>
                </a:solidFill>
                <a:latin typeface="Twinkl Cursive Looped" panose="02000000000000000000" pitchFamily="2" charset="0"/>
              </a:rPr>
              <a:t>Meet the Team </a:t>
            </a:r>
          </a:p>
          <a:p>
            <a:pPr algn="ctr"/>
            <a:endParaRPr lang="en-GB" b="1" dirty="0">
              <a:latin typeface="Twinkl Cursive Looped" panose="02000000000000000000" pitchFamily="2" charset="0"/>
            </a:endParaRPr>
          </a:p>
          <a:p>
            <a:r>
              <a:rPr lang="en-GB" sz="900" b="1" dirty="0">
                <a:latin typeface="Twinkl Cursive Looped" panose="02000000000000000000" pitchFamily="2" charset="0"/>
              </a:rPr>
              <a:t>M</a:t>
            </a:r>
            <a:r>
              <a:rPr lang="en-GB" sz="900" dirty="0">
                <a:latin typeface="Twinkl Cursive Looped" panose="02000000000000000000" pitchFamily="2" charset="0"/>
              </a:rPr>
              <a:t> Mrs Printer </a:t>
            </a:r>
            <a:r>
              <a:rPr lang="en-GB" sz="900" dirty="0">
                <a:latin typeface="Twinkl Cursive Looped" panose="02000000000000000000" pitchFamily="2" charset="0"/>
                <a:hlinkClick r:id="rId5"/>
              </a:rPr>
              <a:t>classM@mpsplymouth.net</a:t>
            </a:r>
            <a:endParaRPr lang="en-GB" sz="900" dirty="0">
              <a:latin typeface="Twinkl Cursive Looped" panose="02000000000000000000" pitchFamily="2" charset="0"/>
            </a:endParaRPr>
          </a:p>
          <a:p>
            <a:r>
              <a:rPr lang="en-GB" sz="900" b="1" dirty="0">
                <a:latin typeface="Twinkl Cursive Looped" panose="02000000000000000000" pitchFamily="2" charset="0"/>
              </a:rPr>
              <a:t>P</a:t>
            </a:r>
            <a:r>
              <a:rPr lang="en-GB" sz="900" dirty="0">
                <a:latin typeface="Twinkl Cursive Looped" panose="02000000000000000000" pitchFamily="2" charset="0"/>
              </a:rPr>
              <a:t> Mr Abbott </a:t>
            </a:r>
            <a:r>
              <a:rPr lang="en-GB" sz="900" dirty="0">
                <a:latin typeface="Twinkl Cursive Looped" panose="02000000000000000000" pitchFamily="2" charset="0"/>
                <a:hlinkClick r:id="rId6"/>
              </a:rPr>
              <a:t>classP@mpsplymouth.net</a:t>
            </a:r>
            <a:r>
              <a:rPr lang="en-GB" sz="900" dirty="0">
                <a:latin typeface="Twinkl Cursive Looped" panose="02000000000000000000" pitchFamily="2" charset="0"/>
              </a:rPr>
              <a:t> </a:t>
            </a:r>
          </a:p>
          <a:p>
            <a:r>
              <a:rPr lang="en-GB" sz="900" b="1" dirty="0">
                <a:latin typeface="Twinkl Cursive Looped" panose="02000000000000000000" pitchFamily="2" charset="0"/>
              </a:rPr>
              <a:t>S </a:t>
            </a:r>
            <a:r>
              <a:rPr lang="en-GB" sz="900" dirty="0">
                <a:latin typeface="Twinkl Cursive Looped" panose="02000000000000000000" pitchFamily="2" charset="0"/>
              </a:rPr>
              <a:t>Mrs Riley and Mrs Atkin </a:t>
            </a:r>
            <a:r>
              <a:rPr lang="en-GB" sz="900" dirty="0">
                <a:latin typeface="Twinkl Cursive Looped" panose="02000000000000000000" pitchFamily="2" charset="0"/>
                <a:hlinkClick r:id="rId7"/>
              </a:rPr>
              <a:t>classS@mpsplymouth.net</a:t>
            </a:r>
            <a:r>
              <a:rPr lang="en-GB" sz="900" dirty="0">
                <a:latin typeface="Twinkl Cursive Looped" panose="02000000000000000000" pitchFamily="2" charset="0"/>
              </a:rPr>
              <a:t> </a:t>
            </a:r>
            <a:endParaRPr lang="en-GB" sz="800" dirty="0">
              <a:latin typeface="Twinkl Cursive Looped" panose="02000000000000000000" pitchFamily="2" charset="0"/>
            </a:endParaRPr>
          </a:p>
          <a:p>
            <a:endParaRPr lang="en-GB" sz="800" dirty="0">
              <a:latin typeface="Twinkl Cursive Looped" panose="02000000000000000000" pitchFamily="2" charset="0"/>
            </a:endParaRPr>
          </a:p>
          <a:p>
            <a:endParaRPr lang="en-GB" sz="800" dirty="0">
              <a:latin typeface="Twinkl Cursive Looped" panose="02000000000000000000" pitchFamily="2" charset="0"/>
            </a:endParaRPr>
          </a:p>
          <a:p>
            <a:endParaRPr lang="en-GB" sz="800" dirty="0">
              <a:latin typeface="Twinkl Cursive Looped" panose="02000000000000000000" pitchFamily="2" charset="0"/>
            </a:endParaRPr>
          </a:p>
          <a:p>
            <a:r>
              <a:rPr lang="en-GB" sz="900" dirty="0">
                <a:latin typeface="Twinkl Cursive Looped" panose="02000000000000000000" pitchFamily="2" charset="0"/>
              </a:rPr>
              <a:t>Mrs Faith, Mrs Frost, Mrs Shailer and Mrs Fisher  </a:t>
            </a:r>
          </a:p>
        </p:txBody>
      </p:sp>
      <p:sp>
        <p:nvSpPr>
          <p:cNvPr id="8" name="TextBox 7"/>
          <p:cNvSpPr txBox="1"/>
          <p:nvPr/>
        </p:nvSpPr>
        <p:spPr>
          <a:xfrm>
            <a:off x="7102647" y="1069672"/>
            <a:ext cx="3734168" cy="6032421"/>
          </a:xfrm>
          <a:prstGeom prst="rect">
            <a:avLst/>
          </a:prstGeom>
          <a:noFill/>
        </p:spPr>
        <p:txBody>
          <a:bodyPr wrap="square" rtlCol="0">
            <a:spAutoFit/>
          </a:bodyPr>
          <a:lstStyle/>
          <a:p>
            <a:r>
              <a:rPr lang="en-GB" sz="1400" b="1" dirty="0">
                <a:solidFill>
                  <a:srgbClr val="7030A0"/>
                </a:solidFill>
                <a:latin typeface="Twinkl Cursive Looped" panose="02000000000000000000" pitchFamily="2" charset="0"/>
              </a:rPr>
              <a:t>The School Day</a:t>
            </a:r>
          </a:p>
          <a:p>
            <a:pPr marL="171450" indent="-171450">
              <a:buFont typeface="Arial" panose="020B0604020202020204" pitchFamily="34" charset="0"/>
              <a:buChar char="•"/>
            </a:pPr>
            <a:r>
              <a:rPr lang="en-GB" sz="1000" dirty="0">
                <a:latin typeface="Twinkl Cursive Looped" panose="02000000000000000000" pitchFamily="2" charset="0"/>
              </a:rPr>
              <a:t>08:40 Arrive at School </a:t>
            </a:r>
          </a:p>
          <a:p>
            <a:r>
              <a:rPr lang="en-GB" sz="1000" dirty="0">
                <a:latin typeface="Twinkl Cursive Looped" panose="02000000000000000000" pitchFamily="2" charset="0"/>
              </a:rPr>
              <a:t>    (gates close at 08:50) </a:t>
            </a:r>
          </a:p>
          <a:p>
            <a:pPr marL="171450" indent="-171450">
              <a:buFont typeface="Arial" panose="020B0604020202020204" pitchFamily="34" charset="0"/>
              <a:buChar char="•"/>
            </a:pPr>
            <a:r>
              <a:rPr lang="en-GB" sz="1000" dirty="0">
                <a:latin typeface="Twinkl Cursive Looped" panose="02000000000000000000" pitchFamily="2" charset="0"/>
              </a:rPr>
              <a:t>11:50 – 12:50 Lunch Time</a:t>
            </a:r>
          </a:p>
          <a:p>
            <a:pPr marL="171450" indent="-171450">
              <a:buFont typeface="Arial" panose="020B0604020202020204" pitchFamily="34" charset="0"/>
              <a:buChar char="•"/>
            </a:pPr>
            <a:r>
              <a:rPr lang="en-GB" sz="1000" dirty="0">
                <a:latin typeface="Twinkl Cursive Looped" panose="02000000000000000000" pitchFamily="2" charset="0"/>
              </a:rPr>
              <a:t>15:10 End of School Day </a:t>
            </a:r>
          </a:p>
          <a:p>
            <a:pPr marL="171450" indent="-171450">
              <a:buFont typeface="Arial" panose="020B0604020202020204" pitchFamily="34" charset="0"/>
              <a:buChar char="•"/>
            </a:pPr>
            <a:endParaRPr lang="en-GB" sz="1000" dirty="0">
              <a:latin typeface="Twinkl Cursive Looped" panose="02000000000000000000" pitchFamily="2" charset="0"/>
            </a:endParaRPr>
          </a:p>
          <a:p>
            <a:endParaRPr lang="en-GB" sz="1000" dirty="0">
              <a:latin typeface="Twinkl Cursive Looped" panose="02000000000000000000" pitchFamily="2" charset="0"/>
            </a:endParaRPr>
          </a:p>
          <a:p>
            <a:endParaRPr lang="en-GB" sz="1400" b="1" dirty="0">
              <a:latin typeface="Twinkl Cursive Looped" panose="02000000000000000000" pitchFamily="2" charset="0"/>
            </a:endParaRPr>
          </a:p>
          <a:p>
            <a:r>
              <a:rPr lang="en-GB" sz="2000" b="1" dirty="0">
                <a:solidFill>
                  <a:srgbClr val="FF0066"/>
                </a:solidFill>
                <a:latin typeface="Twinkl Cursive Looped" panose="02000000000000000000" pitchFamily="2" charset="0"/>
              </a:rPr>
              <a:t>Home Learning</a:t>
            </a:r>
          </a:p>
          <a:p>
            <a:pPr marL="171450" indent="-171450" algn="just">
              <a:buFont typeface="Arial" panose="020B0604020202020204" pitchFamily="34" charset="0"/>
              <a:buChar char="•"/>
            </a:pPr>
            <a:r>
              <a:rPr lang="en-GB" sz="1000" b="1" dirty="0">
                <a:latin typeface="Twinkl Cursive Looped" panose="02000000000000000000" pitchFamily="2" charset="0"/>
              </a:rPr>
              <a:t>Reading</a:t>
            </a:r>
            <a:r>
              <a:rPr lang="en-GB" sz="1000" dirty="0">
                <a:latin typeface="Twinkl Cursive Looped" panose="02000000000000000000" pitchFamily="2" charset="0"/>
              </a:rPr>
              <a:t>: Please read with your child at home. We recommend your child reads for at least 15 minutes x3 a week. This should be a mixture of your child reading to you as well as you reading to them. Please note that reading books will not be sent home until nearer the end of Autumn Term 1. Thank you for your support with this, it makes a huge difference to your child’s learning and progress. </a:t>
            </a:r>
            <a:r>
              <a:rPr lang="en-GB" sz="1000" dirty="0">
                <a:latin typeface="Twinkl Cursive Looped" panose="02000000000000000000" pitchFamily="2" charset="0"/>
                <a:sym typeface="Wingdings" panose="05000000000000000000" pitchFamily="2" charset="2"/>
              </a:rPr>
              <a:t> </a:t>
            </a:r>
            <a:endParaRPr lang="en-GB" sz="1000" dirty="0">
              <a:latin typeface="Twinkl Cursive Looped" panose="02000000000000000000" pitchFamily="2" charset="0"/>
            </a:endParaRPr>
          </a:p>
          <a:p>
            <a:pPr algn="just"/>
            <a:endParaRPr lang="en-GB" sz="2000" b="1" dirty="0">
              <a:solidFill>
                <a:srgbClr val="00B050"/>
              </a:solidFill>
              <a:latin typeface="Twinkl Cursive Looped" panose="02000000000000000000" pitchFamily="2" charset="0"/>
            </a:endParaRPr>
          </a:p>
          <a:p>
            <a:pPr algn="just"/>
            <a:r>
              <a:rPr lang="en-GB" sz="2000" b="1" dirty="0">
                <a:solidFill>
                  <a:srgbClr val="00B050"/>
                </a:solidFill>
                <a:latin typeface="Twinkl Cursive Looped" panose="02000000000000000000" pitchFamily="2" charset="0"/>
              </a:rPr>
              <a:t>Questions &amp; Queries</a:t>
            </a:r>
          </a:p>
          <a:p>
            <a:r>
              <a:rPr lang="en-GB" sz="1000" dirty="0">
                <a:latin typeface="Twinkl Cursive Looped" panose="02000000000000000000" pitchFamily="2" charset="0"/>
              </a:rPr>
              <a:t>If you have any questions or queries, you can speak to a member of the Foundation team, on the door, at the beginning or end of the school day. Alternatively, you can contact your child’s teacher using the class email address. We will get back to you as soon as we can. Thank you!</a:t>
            </a:r>
          </a:p>
          <a:p>
            <a:r>
              <a:rPr lang="en-GB" sz="1000" dirty="0">
                <a:latin typeface="Twinkl Cursive Looped" panose="02000000000000000000" pitchFamily="2" charset="0"/>
              </a:rPr>
              <a:t>In regards to attendance, absence, change to end of day pick-ups etc. please contact the school office on 216160 or by email </a:t>
            </a:r>
            <a:r>
              <a:rPr lang="en-GB" sz="1000" u="sng" dirty="0">
                <a:latin typeface="Twinkl Cursive Looped" panose="02000000000000000000" pitchFamily="2" charset="0"/>
                <a:hlinkClick r:id="rId8"/>
              </a:rPr>
              <a:t>admin@mpsplymouth.net</a:t>
            </a:r>
            <a:endParaRPr lang="en-GB" sz="1000" u="sng" dirty="0">
              <a:latin typeface="Twinkl Cursive Looped" panose="02000000000000000000" pitchFamily="2" charset="0"/>
            </a:endParaRPr>
          </a:p>
          <a:p>
            <a:endParaRPr lang="en-GB" sz="1000" u="sng" dirty="0">
              <a:latin typeface="Twinkl Cursive Looped" panose="02000000000000000000" pitchFamily="2" charset="0"/>
            </a:endParaRPr>
          </a:p>
          <a:p>
            <a:r>
              <a:rPr lang="en-GB" sz="1000" dirty="0">
                <a:latin typeface="Twinkl Cursive Looped" panose="02000000000000000000" pitchFamily="2" charset="0"/>
              </a:rPr>
              <a:t>When it is your child’s birthday, they are allowed to wear mufti clothes into school if they wish. If your child’s birthday falls on a weekend or school holiday, they can wear their mufti clothes on the first day back to school. </a:t>
            </a:r>
          </a:p>
          <a:p>
            <a:endParaRPr lang="en-GB" sz="1000" dirty="0">
              <a:latin typeface="Twinkl Cursive Looped" panose="02000000000000000000" pitchFamily="2" charset="0"/>
            </a:endParaRPr>
          </a:p>
          <a:p>
            <a:pPr algn="ctr"/>
            <a:endParaRPr lang="en-GB" b="1" dirty="0">
              <a:latin typeface="Twinkl Cursive Looped" panose="02000000000000000000" pitchFamily="2" charset="0"/>
            </a:endParaRPr>
          </a:p>
        </p:txBody>
      </p:sp>
      <p:sp>
        <p:nvSpPr>
          <p:cNvPr id="16" name="Rectangle 15"/>
          <p:cNvSpPr/>
          <p:nvPr/>
        </p:nvSpPr>
        <p:spPr>
          <a:xfrm>
            <a:off x="814332" y="4231107"/>
            <a:ext cx="6188541" cy="2185214"/>
          </a:xfrm>
          <a:prstGeom prst="rect">
            <a:avLst/>
          </a:prstGeom>
          <a:ln>
            <a:noFill/>
          </a:ln>
        </p:spPr>
        <p:txBody>
          <a:bodyPr wrap="square">
            <a:spAutoFit/>
          </a:bodyPr>
          <a:lstStyle/>
          <a:p>
            <a:endParaRPr lang="en-GB" sz="2400" dirty="0">
              <a:latin typeface="Twinkl Cursive Looped" panose="02000000000000000000" pitchFamily="2" charset="0"/>
            </a:endParaRPr>
          </a:p>
          <a:p>
            <a:pPr algn="ctr"/>
            <a:r>
              <a:rPr lang="en-GB" sz="2000" b="1" dirty="0">
                <a:solidFill>
                  <a:srgbClr val="FF0066"/>
                </a:solidFill>
                <a:latin typeface="Twinkl Cursive Looped" panose="02000000000000000000" pitchFamily="2" charset="0"/>
              </a:rPr>
              <a:t>Learning</a:t>
            </a:r>
          </a:p>
          <a:p>
            <a:r>
              <a:rPr lang="en-GB" sz="1000" b="1" dirty="0">
                <a:latin typeface="Twinkl Cursive Looped" panose="02000000000000000000" pitchFamily="2" charset="0"/>
              </a:rPr>
              <a:t>‘All About Me’</a:t>
            </a:r>
            <a:r>
              <a:rPr lang="en-GB" sz="1000" dirty="0">
                <a:latin typeface="Twinkl Cursive Looped" panose="02000000000000000000" pitchFamily="2" charset="0"/>
              </a:rPr>
              <a:t>- this is our first topic as most of the first term will be spent getting to know all about your children and settling them into school life. We will spend time looking at school routines, expectations and rules to begin with. Following this, as we draw closer to the end of the first term, we will introduce our new topic </a:t>
            </a:r>
            <a:r>
              <a:rPr lang="en-GB" sz="1000" b="1" dirty="0">
                <a:latin typeface="Twinkl Cursive Looped" panose="02000000000000000000" pitchFamily="2" charset="0"/>
              </a:rPr>
              <a:t>‘Traditional Tales’</a:t>
            </a:r>
            <a:r>
              <a:rPr lang="en-GB" sz="1000" dirty="0">
                <a:latin typeface="Twinkl Cursive Looped" panose="02000000000000000000" pitchFamily="2" charset="0"/>
              </a:rPr>
              <a:t>. Excitingly, to kick start this topic, we have a very special guest appearance organised- Mr Clive Pig. He is a phenomenal story teller and performer and he will help to introduce and immerse our children into many well known traditional tales. </a:t>
            </a:r>
          </a:p>
          <a:p>
            <a:endParaRPr lang="en-GB" sz="1000" dirty="0">
              <a:latin typeface="Twinkl Cursive Looped" panose="02000000000000000000" pitchFamily="2" charset="0"/>
            </a:endParaRPr>
          </a:p>
          <a:p>
            <a:r>
              <a:rPr lang="en-GB" sz="1000" b="1" dirty="0">
                <a:latin typeface="Twinkl Cursive Looped" panose="02000000000000000000" pitchFamily="2" charset="0"/>
              </a:rPr>
              <a:t>Autumn: </a:t>
            </a:r>
            <a:r>
              <a:rPr lang="en-GB" sz="1000" dirty="0">
                <a:solidFill>
                  <a:srgbClr val="00B050"/>
                </a:solidFill>
                <a:latin typeface="Twinkl Cursive Looped" panose="02000000000000000000" pitchFamily="2" charset="0"/>
              </a:rPr>
              <a:t>All About Me </a:t>
            </a:r>
            <a:r>
              <a:rPr lang="en-GB" sz="1000" dirty="0">
                <a:latin typeface="Twinkl Cursive Looped" panose="02000000000000000000" pitchFamily="2" charset="0"/>
              </a:rPr>
              <a:t>&amp; </a:t>
            </a:r>
            <a:r>
              <a:rPr lang="en-GB" sz="1000" dirty="0">
                <a:solidFill>
                  <a:srgbClr val="7030A0"/>
                </a:solidFill>
                <a:latin typeface="Twinkl Cursive Looped" panose="02000000000000000000" pitchFamily="2" charset="0"/>
              </a:rPr>
              <a:t>Traditional Tales </a:t>
            </a:r>
          </a:p>
          <a:p>
            <a:endParaRPr lang="en-GB" sz="1200" b="1" dirty="0">
              <a:latin typeface="Twinkl Cursive Looped" panose="02000000000000000000" pitchFamily="2" charset="0"/>
            </a:endParaRPr>
          </a:p>
        </p:txBody>
      </p:sp>
      <p:cxnSp>
        <p:nvCxnSpPr>
          <p:cNvPr id="20" name="Straight Arrow Connector 19"/>
          <p:cNvCxnSpPr/>
          <p:nvPr/>
        </p:nvCxnSpPr>
        <p:spPr>
          <a:xfrm flipH="1" flipV="1">
            <a:off x="2827369" y="1988806"/>
            <a:ext cx="71107" cy="2049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cxnSpLocks/>
          </p:cNvCxnSpPr>
          <p:nvPr/>
        </p:nvCxnSpPr>
        <p:spPr>
          <a:xfrm flipH="1" flipV="1">
            <a:off x="2260726" y="2410748"/>
            <a:ext cx="183738" cy="463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5268782" y="2507427"/>
            <a:ext cx="208333" cy="387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2468352" y="2629247"/>
            <a:ext cx="127146" cy="19228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cxnSpLocks/>
          </p:cNvCxnSpPr>
          <p:nvPr/>
        </p:nvCxnSpPr>
        <p:spPr>
          <a:xfrm flipH="1">
            <a:off x="2663853" y="3212684"/>
            <a:ext cx="60892" cy="21631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3347518" y="3206643"/>
            <a:ext cx="38465" cy="227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cxnSpLocks/>
          </p:cNvCxnSpPr>
          <p:nvPr/>
        </p:nvCxnSpPr>
        <p:spPr>
          <a:xfrm>
            <a:off x="3891443" y="3171984"/>
            <a:ext cx="110354" cy="18913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943484" y="36110"/>
            <a:ext cx="8938080" cy="707886"/>
          </a:xfrm>
          <a:prstGeom prst="rect">
            <a:avLst/>
          </a:prstGeom>
          <a:noFill/>
        </p:spPr>
        <p:txBody>
          <a:bodyPr wrap="square" rtlCol="0">
            <a:spAutoFit/>
          </a:bodyPr>
          <a:lstStyle/>
          <a:p>
            <a:r>
              <a:rPr lang="en-GB" sz="4000" dirty="0">
                <a:solidFill>
                  <a:srgbClr val="7030A0"/>
                </a:solidFill>
                <a:latin typeface="Colonna MT" panose="04020805060202030203" pitchFamily="82" charset="0"/>
              </a:rPr>
              <a:t>Curious, </a:t>
            </a:r>
            <a:r>
              <a:rPr lang="en-GB" sz="4000" dirty="0">
                <a:solidFill>
                  <a:srgbClr val="FF0066"/>
                </a:solidFill>
                <a:latin typeface="Colonna MT" panose="04020805060202030203" pitchFamily="82" charset="0"/>
              </a:rPr>
              <a:t>Creative, </a:t>
            </a:r>
            <a:r>
              <a:rPr lang="en-GB" sz="4000" dirty="0">
                <a:solidFill>
                  <a:srgbClr val="00B050"/>
                </a:solidFill>
                <a:latin typeface="Colonna MT" panose="04020805060202030203" pitchFamily="82" charset="0"/>
              </a:rPr>
              <a:t>Confident</a:t>
            </a:r>
            <a:r>
              <a:rPr lang="en-GB" sz="4000" dirty="0">
                <a:latin typeface="Colonna MT" panose="04020805060202030203" pitchFamily="82" charset="0"/>
              </a:rPr>
              <a:t> Foundation</a:t>
            </a:r>
          </a:p>
        </p:txBody>
      </p:sp>
      <p:sp>
        <p:nvSpPr>
          <p:cNvPr id="35" name="TextBox 34"/>
          <p:cNvSpPr txBox="1"/>
          <p:nvPr/>
        </p:nvSpPr>
        <p:spPr>
          <a:xfrm>
            <a:off x="8929095" y="1040646"/>
            <a:ext cx="1952469" cy="1231106"/>
          </a:xfrm>
          <a:prstGeom prst="rect">
            <a:avLst/>
          </a:prstGeom>
          <a:noFill/>
        </p:spPr>
        <p:txBody>
          <a:bodyPr wrap="square" rtlCol="0">
            <a:spAutoFit/>
          </a:bodyPr>
          <a:lstStyle/>
          <a:p>
            <a:r>
              <a:rPr lang="en-GB" sz="1400" b="1" dirty="0">
                <a:solidFill>
                  <a:srgbClr val="00B0F0"/>
                </a:solidFill>
                <a:latin typeface="Twinkl Cursive Looped" panose="02000000000000000000" pitchFamily="2" charset="0"/>
              </a:rPr>
              <a:t>PE Day </a:t>
            </a:r>
          </a:p>
          <a:p>
            <a:r>
              <a:rPr lang="en-GB" sz="1000" dirty="0">
                <a:latin typeface="Twinkl Cursive Looped" panose="02000000000000000000" pitchFamily="2" charset="0"/>
              </a:rPr>
              <a:t>Tuesday’s and Thursday’s</a:t>
            </a:r>
          </a:p>
          <a:p>
            <a:r>
              <a:rPr lang="en-GB" sz="1000" b="1" dirty="0">
                <a:latin typeface="Twinkl Cursive Looped" panose="02000000000000000000" pitchFamily="2" charset="0"/>
              </a:rPr>
              <a:t>Children do not need to wear P.E kit during Autumn Term 1 and you will be given more details about this nearer the time.  </a:t>
            </a:r>
            <a:endParaRPr lang="en-GB" sz="1400" b="1" dirty="0">
              <a:latin typeface="Twinkl Cursive Looped" panose="02000000000000000000" pitchFamily="2" charset="0"/>
            </a:endParaRPr>
          </a:p>
        </p:txBody>
      </p:sp>
      <p:cxnSp>
        <p:nvCxnSpPr>
          <p:cNvPr id="29" name="Straight Arrow Connector 28"/>
          <p:cNvCxnSpPr/>
          <p:nvPr/>
        </p:nvCxnSpPr>
        <p:spPr>
          <a:xfrm>
            <a:off x="4891134" y="3163041"/>
            <a:ext cx="38465" cy="227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2" name="Picture 41"/>
          <p:cNvPicPr>
            <a:picLocks noChangeAspect="1"/>
          </p:cNvPicPr>
          <p:nvPr/>
        </p:nvPicPr>
        <p:blipFill rotWithShape="1">
          <a:blip r:embed="rId9"/>
          <a:srcRect l="51831" t="32353" r="39070" b="55421"/>
          <a:stretch/>
        </p:blipFill>
        <p:spPr>
          <a:xfrm>
            <a:off x="3040590" y="3534759"/>
            <a:ext cx="590741" cy="595336"/>
          </a:xfrm>
          <a:prstGeom prst="ellipse">
            <a:avLst/>
          </a:prstGeom>
          <a:ln w="63500" cap="rnd">
            <a:noFill/>
          </a:ln>
          <a:effectLst>
            <a:outerShdw blurRad="381000" dist="292100" dir="5400000" sx="-80000" sy="-18000" rotWithShape="0">
              <a:srgbClr val="000000">
                <a:alpha val="22000"/>
              </a:srgbClr>
            </a:outerShdw>
          </a:effectLst>
        </p:spPr>
      </p:pic>
      <p:pic>
        <p:nvPicPr>
          <p:cNvPr id="3" name="Picture 2"/>
          <p:cNvPicPr>
            <a:picLocks noChangeAspect="1"/>
          </p:cNvPicPr>
          <p:nvPr/>
        </p:nvPicPr>
        <p:blipFill rotWithShape="1">
          <a:blip r:embed="rId10"/>
          <a:srcRect l="52160" t="61397" r="39430" b="25919"/>
          <a:stretch/>
        </p:blipFill>
        <p:spPr>
          <a:xfrm>
            <a:off x="2407660" y="3488886"/>
            <a:ext cx="423262" cy="478771"/>
          </a:xfrm>
          <a:prstGeom prst="ellipse">
            <a:avLst/>
          </a:prstGeom>
          <a:ln w="63500" cap="rnd">
            <a:noFill/>
          </a:ln>
          <a:effectLst>
            <a:outerShdw blurRad="381000" dist="292100" dir="5400000" sx="-80000" sy="-18000" rotWithShape="0">
              <a:srgbClr val="000000">
                <a:alpha val="22000"/>
              </a:srgbClr>
            </a:outerShdw>
          </a:effectLst>
        </p:spPr>
      </p:pic>
      <p:pic>
        <p:nvPicPr>
          <p:cNvPr id="4" name="Picture 3"/>
          <p:cNvPicPr>
            <a:picLocks noChangeAspect="1"/>
          </p:cNvPicPr>
          <p:nvPr/>
        </p:nvPicPr>
        <p:blipFill rotWithShape="1">
          <a:blip r:embed="rId10"/>
          <a:srcRect l="12868" t="40809" r="80239" b="47059"/>
          <a:stretch/>
        </p:blipFill>
        <p:spPr>
          <a:xfrm>
            <a:off x="2116395" y="2874317"/>
            <a:ext cx="395924" cy="522621"/>
          </a:xfrm>
          <a:prstGeom prst="ellipse">
            <a:avLst/>
          </a:prstGeom>
          <a:ln w="63500" cap="rnd">
            <a:noFill/>
          </a:ln>
          <a:effectLst>
            <a:outerShdw blurRad="381000" dist="292100" dir="5400000" sx="-80000" sy="-18000" rotWithShape="0">
              <a:srgbClr val="000000">
                <a:alpha val="22000"/>
              </a:srgbClr>
            </a:outerShdw>
          </a:effectLst>
        </p:spPr>
      </p:pic>
      <p:pic>
        <p:nvPicPr>
          <p:cNvPr id="6" name="Picture 5">
            <a:extLst>
              <a:ext uri="{FF2B5EF4-FFF2-40B4-BE49-F238E27FC236}">
                <a16:creationId xmlns:a16="http://schemas.microsoft.com/office/drawing/2014/main" id="{6DBE1110-2554-4F02-9400-5B2B2B012F5C}"/>
              </a:ext>
            </a:extLst>
          </p:cNvPr>
          <p:cNvPicPr>
            <a:picLocks noChangeAspect="1"/>
          </p:cNvPicPr>
          <p:nvPr/>
        </p:nvPicPr>
        <p:blipFill>
          <a:blip r:embed="rId11"/>
          <a:stretch>
            <a:fillRect/>
          </a:stretch>
        </p:blipFill>
        <p:spPr>
          <a:xfrm>
            <a:off x="2444464" y="1497228"/>
            <a:ext cx="446533" cy="60837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6" name="Picture 2" descr="School group clipart black and white">
            <a:extLst>
              <a:ext uri="{FF2B5EF4-FFF2-40B4-BE49-F238E27FC236}">
                <a16:creationId xmlns:a16="http://schemas.microsoft.com/office/drawing/2014/main" id="{BA4D4959-2E89-4F30-BEC6-FC075D87989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1771" y="4082641"/>
            <a:ext cx="1044145" cy="65428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encrypted-tbn0.gstatic.com/images?q=tbn:ANd9GcR5sXxtx_zARknjFPWR6vLIM8tdsNVPJrNfqrSUXNmiq3sKILN27yakC_d_iQ:https://www.londonmozartplayers.com/wp-content/uploads/2021/05/3lp-thumb.jpg&amp;s">
            <a:extLst>
              <a:ext uri="{FF2B5EF4-FFF2-40B4-BE49-F238E27FC236}">
                <a16:creationId xmlns:a16="http://schemas.microsoft.com/office/drawing/2014/main" id="{1731B2B6-213E-4281-81D9-AA469FF89E1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28632" y="5922822"/>
            <a:ext cx="1543050" cy="8667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Abbott Jake - 2021">
            <a:extLst>
              <a:ext uri="{FF2B5EF4-FFF2-40B4-BE49-F238E27FC236}">
                <a16:creationId xmlns:a16="http://schemas.microsoft.com/office/drawing/2014/main" id="{112D4F82-CE61-4CF4-A174-2E623B137A1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54716" y="2180257"/>
            <a:ext cx="481506" cy="60211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5B9BD5"/>
                </a:solidFill>
              </a14:hiddenFill>
            </a:ext>
          </a:extLst>
        </p:spPr>
      </p:pic>
      <p:pic>
        <p:nvPicPr>
          <p:cNvPr id="1027" name="Picture 3" descr="Atkin Tracy - 2019">
            <a:extLst>
              <a:ext uri="{FF2B5EF4-FFF2-40B4-BE49-F238E27FC236}">
                <a16:creationId xmlns:a16="http://schemas.microsoft.com/office/drawing/2014/main" id="{03A3A3CC-4596-4C15-8604-F48FC35743E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34948" y="2105600"/>
            <a:ext cx="446534" cy="672135"/>
          </a:xfrm>
          <a:prstGeom prst="ellipse">
            <a:avLst/>
          </a:prstGeom>
          <a:ln w="25400" algn="ctr">
            <a:no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5B9BD5"/>
                </a:solidFill>
              </a14:hiddenFill>
            </a:ext>
          </a:extLst>
        </p:spPr>
      </p:pic>
      <p:pic>
        <p:nvPicPr>
          <p:cNvPr id="1028" name="Picture 4" descr="Shailer Alese -  2023">
            <a:extLst>
              <a:ext uri="{FF2B5EF4-FFF2-40B4-BE49-F238E27FC236}">
                <a16:creationId xmlns:a16="http://schemas.microsoft.com/office/drawing/2014/main" id="{E492162C-4D91-4B5B-BC2F-C8107160712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rot="16200000">
            <a:off x="3711080" y="3553458"/>
            <a:ext cx="635104" cy="423262"/>
          </a:xfrm>
          <a:prstGeom prst="ellipse">
            <a:avLst/>
          </a:prstGeom>
          <a:ln w="25400" algn="ctr">
            <a:no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5B9BD5"/>
                </a:solidFill>
              </a14:hiddenFill>
            </a:ext>
          </a:extLst>
        </p:spPr>
      </p:pic>
      <p:pic>
        <p:nvPicPr>
          <p:cNvPr id="1029" name="Picture 5" descr="Fisher Sarah - 2021">
            <a:extLst>
              <a:ext uri="{FF2B5EF4-FFF2-40B4-BE49-F238E27FC236}">
                <a16:creationId xmlns:a16="http://schemas.microsoft.com/office/drawing/2014/main" id="{4A24EBB8-7930-4A60-A071-8C92FA3AF01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33900" y="3451852"/>
            <a:ext cx="476430" cy="595336"/>
          </a:xfrm>
          <a:prstGeom prst="ellipse">
            <a:avLst/>
          </a:prstGeom>
          <a:ln w="25400" algn="ctr">
            <a:no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5B9BD5"/>
                </a:solidFill>
              </a14:hiddenFill>
            </a:ext>
          </a:extLst>
        </p:spPr>
      </p:pic>
    </p:spTree>
    <p:extLst>
      <p:ext uri="{BB962C8B-B14F-4D97-AF65-F5344CB8AC3E}">
        <p14:creationId xmlns:p14="http://schemas.microsoft.com/office/powerpoint/2010/main" val="40258646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TotalTime>
  <Words>457</Words>
  <Application>Microsoft Office PowerPoint</Application>
  <PresentationFormat>Widescreen</PresentationFormat>
  <Paragraphs>34</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Colonna MT</vt:lpstr>
      <vt:lpstr>Twinkl Cursive Looped</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Aimee Card</dc:creator>
  <cp:lastModifiedBy>Aimee Card</cp:lastModifiedBy>
  <cp:revision>22</cp:revision>
  <cp:lastPrinted>2022-09-06T14:04:21Z</cp:lastPrinted>
  <dcterms:created xsi:type="dcterms:W3CDTF">2022-07-21T11:28:45Z</dcterms:created>
  <dcterms:modified xsi:type="dcterms:W3CDTF">2023-09-04T16:08:36Z</dcterms:modified>
</cp:coreProperties>
</file>