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3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279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06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88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0898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24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7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07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96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0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6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3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1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77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3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81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9469" y="608731"/>
            <a:ext cx="9020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This is our school, we are Montpelier, </a:t>
            </a:r>
            <a:endParaRPr lang="en-GB" sz="2400" dirty="0" smtClean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Let </a:t>
            </a:r>
            <a:r>
              <a:rPr lang="en-GB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happiness thrive here. </a:t>
            </a:r>
            <a:endParaRPr lang="en-GB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Let the rooms be full of interested children, going for gold. </a:t>
            </a:r>
            <a:endParaRPr lang="en-GB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Let friendship and kindness be all around us, </a:t>
            </a:r>
            <a:endParaRPr lang="en-GB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Taking care of the school community. </a:t>
            </a:r>
            <a:endParaRPr lang="en-GB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Helping us to work and play proudly. </a:t>
            </a:r>
            <a:endParaRPr lang="en-GB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Our voices and hearts singing in harmony,</a:t>
            </a:r>
            <a:endParaRPr lang="en-GB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Learning together, achieving success. </a:t>
            </a:r>
            <a:endParaRPr lang="en-GB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Amen</a:t>
            </a:r>
            <a:endParaRPr lang="en-GB" sz="2400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School cre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6744" y="2316891"/>
            <a:ext cx="5206315" cy="416505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09" y="3727466"/>
            <a:ext cx="1592547" cy="2115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89965" y="2308501"/>
            <a:ext cx="5223094" cy="728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Our School </a:t>
            </a:r>
            <a:r>
              <a:rPr lang="en-GB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ea typeface="Times New Roman" panose="02020603050405020304" pitchFamily="18" charset="0"/>
              </a:rPr>
              <a:t>Creed</a:t>
            </a:r>
            <a:endParaRPr lang="en-GB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21294440">
            <a:off x="6263753" y="60491"/>
            <a:ext cx="4743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We </a:t>
            </a:r>
            <a:r>
              <a:rPr lang="en-GB" sz="280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are</a:t>
            </a:r>
            <a:r>
              <a:rPr lang="en-GB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Montpelier</a:t>
            </a:r>
            <a:endParaRPr lang="en-GB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9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20</TotalTime>
  <Words>9</Words>
  <Application>Microsoft Office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Comic Sans MS</vt:lpstr>
      <vt:lpstr>Impact</vt:lpstr>
      <vt:lpstr>Times New Roman</vt:lpstr>
      <vt:lpstr>Main Event</vt:lpstr>
      <vt:lpstr>PowerPoint Presentation</vt:lpstr>
    </vt:vector>
  </TitlesOfParts>
  <Company>Montpelier Primary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Holland</dc:creator>
  <cp:lastModifiedBy>Jason Holland</cp:lastModifiedBy>
  <cp:revision>5</cp:revision>
  <dcterms:created xsi:type="dcterms:W3CDTF">2016-05-16T13:45:11Z</dcterms:created>
  <dcterms:modified xsi:type="dcterms:W3CDTF">2016-05-16T14:13:11Z</dcterms:modified>
</cp:coreProperties>
</file>